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5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1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9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8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0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1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4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D303-171C-4DC7-9E8B-C647F8B6AAA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29C-111C-4412-B2DD-4A3F6A73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1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">
            <a:extLst>
              <a:ext uri="{FF2B5EF4-FFF2-40B4-BE49-F238E27FC236}">
                <a16:creationId xmlns:a16="http://schemas.microsoft.com/office/drawing/2014/main" id="{4AB9EA41-8471-C26D-C301-531BAC1D6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">
            <a:extLst>
              <a:ext uri="{FF2B5EF4-FFF2-40B4-BE49-F238E27FC236}">
                <a16:creationId xmlns:a16="http://schemas.microsoft.com/office/drawing/2014/main" id="{6418D8ED-6185-602B-4F52-D8546D15E2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6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3">
            <a:extLst>
              <a:ext uri="{FF2B5EF4-FFF2-40B4-BE49-F238E27FC236}">
                <a16:creationId xmlns:a16="http://schemas.microsoft.com/office/drawing/2014/main" id="{348E74A2-1406-C04B-F4DA-CBB77F932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7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">
            <a:extLst>
              <a:ext uri="{FF2B5EF4-FFF2-40B4-BE49-F238E27FC236}">
                <a16:creationId xmlns:a16="http://schemas.microsoft.com/office/drawing/2014/main" id="{159D0C43-3B52-7BED-EE20-D8ED9D220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">
            <a:extLst>
              <a:ext uri="{FF2B5EF4-FFF2-40B4-BE49-F238E27FC236}">
                <a16:creationId xmlns:a16="http://schemas.microsoft.com/office/drawing/2014/main" id="{0542CF67-9F66-1CE0-548C-B583120CE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0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">
            <a:extLst>
              <a:ext uri="{FF2B5EF4-FFF2-40B4-BE49-F238E27FC236}">
                <a16:creationId xmlns:a16="http://schemas.microsoft.com/office/drawing/2014/main" id="{EE91F0CC-361A-703F-706F-6609D9EE72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1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7">
            <a:extLst>
              <a:ext uri="{FF2B5EF4-FFF2-40B4-BE49-F238E27FC236}">
                <a16:creationId xmlns:a16="http://schemas.microsoft.com/office/drawing/2014/main" id="{E9A19409-C47E-2261-A20E-AEF873F411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61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Design5</dc:creator>
  <cp:lastModifiedBy>Design5</cp:lastModifiedBy>
  <cp:revision>3</cp:revision>
  <dcterms:created xsi:type="dcterms:W3CDTF">2023-05-30T08:20:37Z</dcterms:created>
  <dcterms:modified xsi:type="dcterms:W3CDTF">2023-05-30T08:28:08Z</dcterms:modified>
</cp:coreProperties>
</file>